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3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7"/>
  </p:normalViewPr>
  <p:slideViewPr>
    <p:cSldViewPr snapToGrid="0">
      <p:cViewPr varScale="1">
        <p:scale>
          <a:sx n="102" d="100"/>
          <a:sy n="102" d="100"/>
        </p:scale>
        <p:origin x="9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EF741-7FF2-F26B-CD63-1D3F0B8B9E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F275B8-9813-4141-AC8D-9EA2AB4E2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D2430-58FD-2D83-4D7E-E06843CB3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A2B22-40C3-304A-B739-8A8CEB98563C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BA71E-7710-D57D-C8D1-25DD28874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73DC1-66AD-8ABF-7381-7BB2D6B13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616D8-42A7-804A-A4F9-7DC1CBC1A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267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A818C-8D03-A48B-296F-5441712DC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1AE440-38E1-FB25-5219-1CE3F2364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3EF4A-FA93-1A7C-FD6E-9388843C2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A2B22-40C3-304A-B739-8A8CEB98563C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DDFD9-057A-75FF-38C2-00372590B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8BA10-EE03-FF88-32B4-F5A7A515A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616D8-42A7-804A-A4F9-7DC1CBC1A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106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B37BBC-B1AD-836A-0D62-F3837ABAC3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2C8A3E-37BB-0AAA-6EA0-594B014E20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908D7-1164-500B-8D8E-843DDC8C0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A2B22-40C3-304A-B739-8A8CEB98563C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552BB-C9FF-CDE7-6754-45867CE17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FF694-53EA-5464-2FF2-06ECF8F3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616D8-42A7-804A-A4F9-7DC1CBC1A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42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A005C-619E-665F-2EA3-AD5507F5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4B775-7D28-4FA5-7301-B5E90FA26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81A7C-BD80-0534-4676-A7A3DA4FE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A2B22-40C3-304A-B739-8A8CEB98563C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17E1E-6781-8278-66F0-6DA092ACE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2CB48-07A2-E205-E926-85BB881EF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616D8-42A7-804A-A4F9-7DC1CBC1A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208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9C28F-A3A6-F73D-FB85-6DE12ACE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C9DEE-2FCF-B943-C13C-0D4C54D04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0BE3B-41B3-8680-3BC6-31C5D7130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A2B22-40C3-304A-B739-8A8CEB98563C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4DE72-7D5C-1180-8F7D-AE6DAC30E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9DB6F-609E-0284-F963-2E50A7AD5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616D8-42A7-804A-A4F9-7DC1CBC1A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21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DEF3F-653E-0108-FB54-D5799120B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1110A-AAAD-564E-9F70-9513B6A88A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83816-9974-E53C-D2E5-06ABE2BEE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A7F534-E025-E7AD-3787-2FA63A788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A2B22-40C3-304A-B739-8A8CEB98563C}" type="datetimeFigureOut">
              <a:rPr lang="en-US" smtClean="0"/>
              <a:t>8/9/24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745821-C8F5-F707-BDDE-5EE9CC1AB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EFE86F-AC43-A74D-530D-F55F5094E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616D8-42A7-804A-A4F9-7DC1CBC1A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7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3A077-2CB2-9378-D449-C98F354D7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0840C-3D5E-11F4-B3D8-A353E3152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569120-5D68-A14E-7526-A1F317A0F7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E16E89-075E-16D4-99C0-EA2CFD5A01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975738-A00E-9348-9353-9769096B36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DF430A-2387-10FA-64B1-A13B69775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A2B22-40C3-304A-B739-8A8CEB98563C}" type="datetimeFigureOut">
              <a:rPr lang="en-US" smtClean="0"/>
              <a:t>8/9/24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3DC38E-50CE-DD29-515B-35EE316F8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C8A51B-D8B8-B409-ABDB-D3239733F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616D8-42A7-804A-A4F9-7DC1CBC1A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775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6DF76-1FDC-B1CF-A391-5CD099C1B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BD64B4-139C-4813-37D4-16E2FEC6E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A2B22-40C3-304A-B739-8A8CEB98563C}" type="datetimeFigureOut">
              <a:rPr lang="en-US" smtClean="0"/>
              <a:t>8/9/24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B1927-4C9B-5649-BB17-1BE68E160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EE7816-20D9-EC85-6EE3-4CA49D431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616D8-42A7-804A-A4F9-7DC1CBC1A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27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638BD5-3855-C531-E46B-71316AE20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A2B22-40C3-304A-B739-8A8CEB98563C}" type="datetimeFigureOut">
              <a:rPr lang="en-US" smtClean="0"/>
              <a:t>8/9/24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BAE106-DC05-CA8C-1E05-EA16F314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B108A-14D7-6383-E92C-D2DAEF347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616D8-42A7-804A-A4F9-7DC1CBC1A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512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55AC2-8815-F50B-559F-28632B550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6FA47-080B-4F52-786D-803AC77B7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0389CA-916F-6447-42E9-0D73A5AAEA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46F29-ED9C-0419-EE35-2C40C78FD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A2B22-40C3-304A-B739-8A8CEB98563C}" type="datetimeFigureOut">
              <a:rPr lang="en-US" smtClean="0"/>
              <a:t>8/9/24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72C2CF-0282-E804-9436-DA3710AFF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97722F-793E-AE44-CF55-BCCF86297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616D8-42A7-804A-A4F9-7DC1CBC1A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117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BCC9-5B7D-E27C-B777-0126B6605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F40AF4-34DC-4B6C-01A0-07AEF7BA06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E322C1-2FC1-593A-0462-85F8E585AB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EBC277-7D0B-97CE-31DD-EA227B10A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A2B22-40C3-304A-B739-8A8CEB98563C}" type="datetimeFigureOut">
              <a:rPr lang="en-US" smtClean="0"/>
              <a:t>8/9/24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9552FF-8CAE-0DA8-9BE6-31A93FDDF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9286F-54B0-5D18-5D28-7D20CD20C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616D8-42A7-804A-A4F9-7DC1CBC1A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12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D82062-FB03-E650-D862-53DC29862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5451E9-F43B-2482-E413-9285BF6D8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4552B-3DB4-53EA-FB2B-266981C46E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CA2B22-40C3-304A-B739-8A8CEB98563C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07D8B-D86B-2AB4-4C84-F68A3A8565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92C9E-3F44-BA30-C27B-724916FD1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F616D8-42A7-804A-A4F9-7DC1CBC1A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3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6D1AC-9F46-9051-79B8-C941C5A133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28F3F-8405-5039-4DA4-1A6F79CE84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Darryl Bunn</a:t>
            </a:r>
          </a:p>
          <a:p>
            <a:r>
              <a:rPr lang="en-US" dirty="0"/>
              <a:t>Antonio Gomez</a:t>
            </a:r>
          </a:p>
          <a:p>
            <a:r>
              <a:rPr lang="en-US" dirty="0"/>
              <a:t>Robert Riggs</a:t>
            </a:r>
          </a:p>
          <a:p>
            <a:r>
              <a:rPr lang="en-US" dirty="0"/>
              <a:t>Jonathan Torres</a:t>
            </a:r>
          </a:p>
        </p:txBody>
      </p:sp>
    </p:spTree>
    <p:extLst>
      <p:ext uri="{BB962C8B-B14F-4D97-AF65-F5344CB8AC3E}">
        <p14:creationId xmlns:p14="http://schemas.microsoft.com/office/powerpoint/2010/main" val="3671933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urred motion traffic">
            <a:extLst>
              <a:ext uri="{FF2B5EF4-FFF2-40B4-BE49-F238E27FC236}">
                <a16:creationId xmlns:a16="http://schemas.microsoft.com/office/drawing/2014/main" id="{6AA1DF54-5962-AC15-01A3-2C05F4A91D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455" b="8275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A7F437-AABF-AA71-23D2-95EB91BE7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Which locations see the highest traffic of sales..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66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4D640-D6CF-999E-60D7-5DA73267F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City</a:t>
            </a:r>
          </a:p>
        </p:txBody>
      </p:sp>
      <p:pic>
        <p:nvPicPr>
          <p:cNvPr id="5" name="Content Placeholder 4" descr="A graph of blue bars with white text&#10;&#10;Description automatically generated">
            <a:extLst>
              <a:ext uri="{FF2B5EF4-FFF2-40B4-BE49-F238E27FC236}">
                <a16:creationId xmlns:a16="http://schemas.microsoft.com/office/drawing/2014/main" id="{250C2A8D-6F74-D20B-03BF-095676A57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19651"/>
            <a:ext cx="9748838" cy="5538349"/>
          </a:xfrm>
        </p:spPr>
      </p:pic>
    </p:spTree>
    <p:extLst>
      <p:ext uri="{BB962C8B-B14F-4D97-AF65-F5344CB8AC3E}">
        <p14:creationId xmlns:p14="http://schemas.microsoft.com/office/powerpoint/2010/main" val="1702582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42568-10FE-D203-9218-85B6FDE8A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the world with blue dots&#10;&#10;Description automatically generated">
            <a:extLst>
              <a:ext uri="{FF2B5EF4-FFF2-40B4-BE49-F238E27FC236}">
                <a16:creationId xmlns:a16="http://schemas.microsoft.com/office/drawing/2014/main" id="{7BE58893-6E7B-F33A-774E-57D828EC23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2813967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9B02F-94A3-F624-EC86-6694C3771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country</a:t>
            </a:r>
          </a:p>
        </p:txBody>
      </p:sp>
      <p:pic>
        <p:nvPicPr>
          <p:cNvPr id="5" name="Content Placeholder 4" descr="A graph of blue bars with white text&#10;&#10;Description automatically generated">
            <a:extLst>
              <a:ext uri="{FF2B5EF4-FFF2-40B4-BE49-F238E27FC236}">
                <a16:creationId xmlns:a16="http://schemas.microsoft.com/office/drawing/2014/main" id="{A84CFB7F-721E-5786-F1A5-446CACC74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99085"/>
            <a:ext cx="10515599" cy="5558915"/>
          </a:xfrm>
        </p:spPr>
      </p:pic>
    </p:spTree>
    <p:extLst>
      <p:ext uri="{BB962C8B-B14F-4D97-AF65-F5344CB8AC3E}">
        <p14:creationId xmlns:p14="http://schemas.microsoft.com/office/powerpoint/2010/main" val="2586976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49392-8EB6-FAD7-33FA-54C8B72C6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the world with blue circles&#10;&#10;Description automatically generated">
            <a:extLst>
              <a:ext uri="{FF2B5EF4-FFF2-40B4-BE49-F238E27FC236}">
                <a16:creationId xmlns:a16="http://schemas.microsoft.com/office/drawing/2014/main" id="{8DC0749B-EFAC-7EAE-B862-40021281CF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2984454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EC8C9-42FE-0D1E-F441-D96B8ED6B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website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FA2209-78C1-EC6D-B562-3C9D9AFEC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314450"/>
            <a:ext cx="7754220" cy="5543550"/>
          </a:xfrm>
        </p:spPr>
      </p:pic>
    </p:spTree>
    <p:extLst>
      <p:ext uri="{BB962C8B-B14F-4D97-AF65-F5344CB8AC3E}">
        <p14:creationId xmlns:p14="http://schemas.microsoft.com/office/powerpoint/2010/main" val="1032784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498D1-BE8E-01AD-7EDD-666EB1755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Observations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843B9-F4F4-D89F-465E-404E3C5C1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Although it appears many cities in the west place orders, the total number of sales are much less in total when compared to the East/Southern countries. Using this insight more marketing tailored to high traffic cities in the west can be promoted to result in higher ticket item sales or multiple orders being made. </a:t>
            </a:r>
            <a:r>
              <a:rPr lang="en-US" sz="2000"/>
              <a:t>Thus</a:t>
            </a:r>
            <a:r>
              <a:rPr lang="en-US" sz="2000" dirty="0"/>
              <a:t>, increasing profit from already high occurring traffic.</a:t>
            </a:r>
          </a:p>
        </p:txBody>
      </p:sp>
      <p:pic>
        <p:nvPicPr>
          <p:cNvPr id="5" name="Picture 4" descr="Low angle view of modern skyscrapers rising straight up against a dramatic sky">
            <a:extLst>
              <a:ext uri="{FF2B5EF4-FFF2-40B4-BE49-F238E27FC236}">
                <a16:creationId xmlns:a16="http://schemas.microsoft.com/office/drawing/2014/main" id="{124A1A91-D5BB-95BA-629A-1512F12E4E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67" r="24880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88744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95</Words>
  <Application>Microsoft Macintosh PowerPoint</Application>
  <PresentationFormat>Widescreen</PresentationFormat>
  <Paragraphs>11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Project 2</vt:lpstr>
      <vt:lpstr>Which locations see the highest traffic of sales..</vt:lpstr>
      <vt:lpstr>By City</vt:lpstr>
      <vt:lpstr>PowerPoint Presentation</vt:lpstr>
      <vt:lpstr>By country</vt:lpstr>
      <vt:lpstr>PowerPoint Presentation</vt:lpstr>
      <vt:lpstr>By website</vt:lpstr>
      <vt:lpstr>Observations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Gomez, Antonio</dc:creator>
  <cp:lastModifiedBy>Gomez, Antonio</cp:lastModifiedBy>
  <cp:revision>3</cp:revision>
  <dcterms:created xsi:type="dcterms:W3CDTF">2024-08-09T18:14:29Z</dcterms:created>
  <dcterms:modified xsi:type="dcterms:W3CDTF">2024-08-09T19:06:44Z</dcterms:modified>
</cp:coreProperties>
</file>